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7223552-D9A3-492A-B3D3-E814699AC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l-SI" dirty="0"/>
              <a:t>SMART ALARM CLOCK</a:t>
            </a:r>
            <a:endParaRPr lang="en-GB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0428EDC3-3D1E-47FF-9CA7-2F93A9589D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l-SI" dirty="0"/>
              <a:t>Gregor Robert Krmelj</a:t>
            </a:r>
          </a:p>
          <a:p>
            <a:r>
              <a:rPr lang="sl-SI" dirty="0"/>
              <a:t>Aljaž Verlič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8327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3A7C3E5-2932-428D-B1B4-E837CBEFA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IDEJA</a:t>
            </a:r>
            <a:endParaRPr lang="en-GB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57977AF-1BC0-4D30-9D72-9B4967ACD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Dostop do IR namizne svetilke z REST API? (in daljincem)</a:t>
            </a:r>
          </a:p>
          <a:p>
            <a:r>
              <a:rPr lang="sl-SI" dirty="0"/>
              <a:t>Alarm mora vklopiti svetilko</a:t>
            </a:r>
          </a:p>
          <a:p>
            <a:r>
              <a:rPr lang="sl-SI" dirty="0"/>
              <a:t>Alarm mora tudi prižgati pomirjajočo glasbo</a:t>
            </a:r>
          </a:p>
          <a:p>
            <a:r>
              <a:rPr lang="sl-SI" dirty="0"/>
              <a:t>Alarm se nastavlja preko spletne strani</a:t>
            </a:r>
          </a:p>
          <a:p>
            <a:endParaRPr lang="sl-SI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7811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F6101E-EB5C-4F1A-8B5E-F5D6A0FF0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implementacija</a:t>
            </a:r>
            <a:endParaRPr lang="en-GB" dirty="0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1DF7B314-A763-4D2C-8800-05E84A248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279" y="2153412"/>
            <a:ext cx="7165593" cy="4637331"/>
          </a:xfrm>
          <a:prstGeom prst="rect">
            <a:avLst/>
          </a:prstGeom>
        </p:spPr>
      </p:pic>
      <p:sp>
        <p:nvSpPr>
          <p:cNvPr id="5" name="Označba mesta vsebine 4">
            <a:extLst>
              <a:ext uri="{FF2B5EF4-FFF2-40B4-BE49-F238E27FC236}">
                <a16:creationId xmlns:a16="http://schemas.microsoft.com/office/drawing/2014/main" id="{E96EFB6C-1915-4F89-9BE5-53A621A07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C08666D9-C778-4341-A1A5-FCC373D0F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04" y="1159027"/>
            <a:ext cx="3925375" cy="523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8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 descr="Slika, ki vsebuje besede notranji, miza, računalnik, tla&#10;&#10;Opis, ustvarjen z zelo visoko stopnjo zanesljivosti.">
            <a:extLst>
              <a:ext uri="{FF2B5EF4-FFF2-40B4-BE49-F238E27FC236}">
                <a16:creationId xmlns:a16="http://schemas.microsoft.com/office/drawing/2014/main" id="{E3171803-C137-4CB2-A9BF-3C2F435CD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45" y="1016944"/>
            <a:ext cx="3461383" cy="4615178"/>
          </a:xfrm>
        </p:spPr>
      </p:pic>
      <p:pic>
        <p:nvPicPr>
          <p:cNvPr id="7" name="Slika 6" descr="Slika, ki vsebuje besede notranji, miza, stena, računalnik&#10;&#10;Opis, ustvarjen z zelo visoko stopnjo zanesljivosti.">
            <a:extLst>
              <a:ext uri="{FF2B5EF4-FFF2-40B4-BE49-F238E27FC236}">
                <a16:creationId xmlns:a16="http://schemas.microsoft.com/office/drawing/2014/main" id="{24A4E1CB-7EAC-427F-92FF-6D9FD9EE9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326" y="1139691"/>
            <a:ext cx="3530976" cy="4708543"/>
          </a:xfrm>
          <a:prstGeom prst="rect">
            <a:avLst/>
          </a:prstGeom>
        </p:spPr>
      </p:pic>
      <p:pic>
        <p:nvPicPr>
          <p:cNvPr id="9" name="Slika 8" descr="Slika, ki vsebuje besede notranji, tla, stena, oseba&#10;&#10;Opis, ustvarjen z visoko stopnjo zanesljivosti.">
            <a:extLst>
              <a:ext uri="{FF2B5EF4-FFF2-40B4-BE49-F238E27FC236}">
                <a16:creationId xmlns:a16="http://schemas.microsoft.com/office/drawing/2014/main" id="{2BE0C183-AE16-4E44-886F-7F99DD032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824374" y="2144984"/>
            <a:ext cx="4892597" cy="2752086"/>
          </a:xfrm>
          <a:prstGeom prst="rect">
            <a:avLst/>
          </a:prstGeom>
        </p:spPr>
      </p:pic>
      <p:pic>
        <p:nvPicPr>
          <p:cNvPr id="6" name="Označba mesta vsebine 5" descr="Slika, ki vsebuje besede notranji, stena, tla&#10;&#10;Opis, ustvarjen z visoko stopnjo zanesljivosti.">
            <a:extLst>
              <a:ext uri="{FF2B5EF4-FFF2-40B4-BE49-F238E27FC236}">
                <a16:creationId xmlns:a16="http://schemas.microsoft.com/office/drawing/2014/main" id="{3392F367-6E66-4AD8-90F9-2FF7ED0FA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775619" y="2271191"/>
            <a:ext cx="4578616" cy="257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98299"/>
      </p:ext>
    </p:extLst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29</TotalTime>
  <Words>39</Words>
  <Application>Microsoft Office PowerPoint</Application>
  <PresentationFormat>Širokozaslonsko</PresentationFormat>
  <Paragraphs>9</Paragraphs>
  <Slides>4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4</vt:i4>
      </vt:variant>
    </vt:vector>
  </HeadingPairs>
  <TitlesOfParts>
    <vt:vector size="7" baseType="lpstr">
      <vt:lpstr>Arial</vt:lpstr>
      <vt:lpstr>Gill Sans MT</vt:lpstr>
      <vt:lpstr>Paket</vt:lpstr>
      <vt:lpstr>SMART ALARM CLOCK</vt:lpstr>
      <vt:lpstr>IDEJA</vt:lpstr>
      <vt:lpstr>implementacija</vt:lpstr>
      <vt:lpstr>PowerPointova predstavitev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ALARM CLOCK</dc:title>
  <dc:creator>VERLIČ, ALJAŽ</dc:creator>
  <cp:lastModifiedBy>VERLIČ, ALJAŽ</cp:lastModifiedBy>
  <cp:revision>7</cp:revision>
  <dcterms:created xsi:type="dcterms:W3CDTF">2017-11-26T08:36:23Z</dcterms:created>
  <dcterms:modified xsi:type="dcterms:W3CDTF">2017-11-26T09:08:42Z</dcterms:modified>
</cp:coreProperties>
</file>

<file path=docProps/thumbnail.jpeg>
</file>